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00"/>
    <a:srgbClr val="001E00"/>
    <a:srgbClr val="005800"/>
    <a:srgbClr val="006400"/>
    <a:srgbClr val="006C00"/>
    <a:srgbClr val="004200"/>
    <a:srgbClr val="006600"/>
    <a:srgbClr val="00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4" autoAdjust="0"/>
    <p:restoredTop sz="94660"/>
  </p:normalViewPr>
  <p:slideViewPr>
    <p:cSldViewPr>
      <p:cViewPr>
        <p:scale>
          <a:sx n="94" d="100"/>
          <a:sy n="94" d="100"/>
        </p:scale>
        <p:origin x="-63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96F82-AD29-4A9E-A53A-978470FA1072}">
      <dsp:nvSpPr>
        <dsp:cNvPr id="0" name=""/>
        <dsp:cNvSpPr/>
      </dsp:nvSpPr>
      <dsp:spPr>
        <a:xfrm rot="3365247">
          <a:off x="939270" y="4459521"/>
          <a:ext cx="1686145" cy="56953"/>
        </a:xfrm>
        <a:custGeom>
          <a:avLst/>
          <a:gdLst/>
          <a:ahLst/>
          <a:cxnLst/>
          <a:rect l="0" t="0" r="0" b="0"/>
          <a:pathLst>
            <a:path>
              <a:moveTo>
                <a:pt x="0" y="28476"/>
              </a:moveTo>
              <a:lnTo>
                <a:pt x="1686145" y="28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ECE25-9A3C-4A91-BA1D-5618E785E9AD}">
      <dsp:nvSpPr>
        <dsp:cNvPr id="0" name=""/>
        <dsp:cNvSpPr/>
      </dsp:nvSpPr>
      <dsp:spPr>
        <a:xfrm rot="1736261">
          <a:off x="1422082" y="3846994"/>
          <a:ext cx="1514208" cy="56953"/>
        </a:xfrm>
        <a:custGeom>
          <a:avLst/>
          <a:gdLst/>
          <a:ahLst/>
          <a:cxnLst/>
          <a:rect l="0" t="0" r="0" b="0"/>
          <a:pathLst>
            <a:path>
              <a:moveTo>
                <a:pt x="0" y="28476"/>
              </a:moveTo>
              <a:lnTo>
                <a:pt x="1514208" y="28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BAF32-89A2-43E3-B354-046FF182DEE8}">
      <dsp:nvSpPr>
        <dsp:cNvPr id="0" name=""/>
        <dsp:cNvSpPr/>
      </dsp:nvSpPr>
      <dsp:spPr>
        <a:xfrm>
          <a:off x="1516609" y="3135410"/>
          <a:ext cx="1525277" cy="56953"/>
        </a:xfrm>
        <a:custGeom>
          <a:avLst/>
          <a:gdLst/>
          <a:ahLst/>
          <a:cxnLst/>
          <a:rect l="0" t="0" r="0" b="0"/>
          <a:pathLst>
            <a:path>
              <a:moveTo>
                <a:pt x="0" y="28476"/>
              </a:moveTo>
              <a:lnTo>
                <a:pt x="1525277" y="28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CB712-C2EF-41BB-A82D-3FDC855B87CA}">
      <dsp:nvSpPr>
        <dsp:cNvPr id="0" name=""/>
        <dsp:cNvSpPr/>
      </dsp:nvSpPr>
      <dsp:spPr>
        <a:xfrm rot="19863739">
          <a:off x="1422082" y="2423827"/>
          <a:ext cx="1514208" cy="56953"/>
        </a:xfrm>
        <a:custGeom>
          <a:avLst/>
          <a:gdLst/>
          <a:ahLst/>
          <a:cxnLst/>
          <a:rect l="0" t="0" r="0" b="0"/>
          <a:pathLst>
            <a:path>
              <a:moveTo>
                <a:pt x="0" y="28476"/>
              </a:moveTo>
              <a:lnTo>
                <a:pt x="1514208" y="28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0A507-91C4-48C0-BF4A-585E8E417F72}">
      <dsp:nvSpPr>
        <dsp:cNvPr id="0" name=""/>
        <dsp:cNvSpPr/>
      </dsp:nvSpPr>
      <dsp:spPr>
        <a:xfrm rot="18095975">
          <a:off x="825100" y="1703609"/>
          <a:ext cx="1895783" cy="56953"/>
        </a:xfrm>
        <a:custGeom>
          <a:avLst/>
          <a:gdLst/>
          <a:ahLst/>
          <a:cxnLst/>
          <a:rect l="0" t="0" r="0" b="0"/>
          <a:pathLst>
            <a:path>
              <a:moveTo>
                <a:pt x="0" y="28476"/>
              </a:moveTo>
              <a:lnTo>
                <a:pt x="1895783" y="28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EE0C5-D356-4886-BDC6-AD2D0E59AA05}">
      <dsp:nvSpPr>
        <dsp:cNvPr id="0" name=""/>
        <dsp:cNvSpPr/>
      </dsp:nvSpPr>
      <dsp:spPr>
        <a:xfrm>
          <a:off x="80" y="2271811"/>
          <a:ext cx="1784151" cy="17841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37BB1-2E70-4D81-831F-D1E89C2C4DB9}">
      <dsp:nvSpPr>
        <dsp:cNvPr id="0" name=""/>
        <dsp:cNvSpPr/>
      </dsp:nvSpPr>
      <dsp:spPr>
        <a:xfrm>
          <a:off x="2031948" y="0"/>
          <a:ext cx="998781" cy="998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Description</a:t>
          </a:r>
          <a:r>
            <a:rPr lang="en-US" sz="900" kern="1200" dirty="0"/>
            <a:t>/ Introduction</a:t>
          </a:r>
        </a:p>
      </dsp:txBody>
      <dsp:txXfrm>
        <a:off x="2178216" y="146268"/>
        <a:ext cx="706245" cy="706245"/>
      </dsp:txXfrm>
    </dsp:sp>
    <dsp:sp modelId="{CA48F7A0-B0D7-4ED7-9F9B-5F87092C3525}">
      <dsp:nvSpPr>
        <dsp:cNvPr id="0" name=""/>
        <dsp:cNvSpPr/>
      </dsp:nvSpPr>
      <dsp:spPr>
        <a:xfrm>
          <a:off x="3130608" y="0"/>
          <a:ext cx="1498172" cy="998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date, subject area, topic, grade level</a:t>
          </a:r>
        </a:p>
      </dsp:txBody>
      <dsp:txXfrm>
        <a:off x="3130608" y="0"/>
        <a:ext cx="1498172" cy="998781"/>
      </dsp:txXfrm>
    </dsp:sp>
    <dsp:sp modelId="{F277329B-9A20-405B-B395-3DC08D17C27A}">
      <dsp:nvSpPr>
        <dsp:cNvPr id="0" name=""/>
        <dsp:cNvSpPr/>
      </dsp:nvSpPr>
      <dsp:spPr>
        <a:xfrm>
          <a:off x="2779412" y="1344948"/>
          <a:ext cx="998781" cy="998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Goals and Objectives</a:t>
          </a:r>
        </a:p>
      </dsp:txBody>
      <dsp:txXfrm>
        <a:off x="2925680" y="1491216"/>
        <a:ext cx="706245" cy="706245"/>
      </dsp:txXfrm>
    </dsp:sp>
    <dsp:sp modelId="{1AFBBF0F-D510-4685-8C6B-779E941381C0}">
      <dsp:nvSpPr>
        <dsp:cNvPr id="0" name=""/>
        <dsp:cNvSpPr/>
      </dsp:nvSpPr>
      <dsp:spPr>
        <a:xfrm>
          <a:off x="3878072" y="1344948"/>
          <a:ext cx="1498172" cy="998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may include academic and culturally relevant content standards, adaptations for diverse populations</a:t>
          </a:r>
        </a:p>
      </dsp:txBody>
      <dsp:txXfrm>
        <a:off x="3878072" y="1344948"/>
        <a:ext cx="1498172" cy="998781"/>
      </dsp:txXfrm>
    </dsp:sp>
    <dsp:sp modelId="{CD6FCDCA-A921-40FA-9AB2-B7721C111E65}">
      <dsp:nvSpPr>
        <dsp:cNvPr id="0" name=""/>
        <dsp:cNvSpPr/>
      </dsp:nvSpPr>
      <dsp:spPr>
        <a:xfrm>
          <a:off x="3041887" y="2664496"/>
          <a:ext cx="998781" cy="998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Materials and Tools</a:t>
          </a:r>
        </a:p>
      </dsp:txBody>
      <dsp:txXfrm>
        <a:off x="3188155" y="2810764"/>
        <a:ext cx="706245" cy="706245"/>
      </dsp:txXfrm>
    </dsp:sp>
    <dsp:sp modelId="{C1EBDB43-8A22-4E33-9314-70EB9F69C287}">
      <dsp:nvSpPr>
        <dsp:cNvPr id="0" name=""/>
        <dsp:cNvSpPr/>
      </dsp:nvSpPr>
      <dsp:spPr>
        <a:xfrm>
          <a:off x="4140547" y="2664496"/>
          <a:ext cx="1498172" cy="998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instructional resources such as texts, visuals, handouts, etc.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educational technology</a:t>
          </a:r>
        </a:p>
      </dsp:txBody>
      <dsp:txXfrm>
        <a:off x="4140547" y="2664496"/>
        <a:ext cx="1498172" cy="998781"/>
      </dsp:txXfrm>
    </dsp:sp>
    <dsp:sp modelId="{E2359C62-3B5B-462A-A619-EA19DA176E3E}">
      <dsp:nvSpPr>
        <dsp:cNvPr id="0" name=""/>
        <dsp:cNvSpPr/>
      </dsp:nvSpPr>
      <dsp:spPr>
        <a:xfrm>
          <a:off x="2779412" y="3984045"/>
          <a:ext cx="998781" cy="998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Procedures</a:t>
          </a:r>
        </a:p>
      </dsp:txBody>
      <dsp:txXfrm>
        <a:off x="2925680" y="4130313"/>
        <a:ext cx="706245" cy="706245"/>
      </dsp:txXfrm>
    </dsp:sp>
    <dsp:sp modelId="{168FA6C6-1118-4A4A-BA1F-AF1E2256FA15}">
      <dsp:nvSpPr>
        <dsp:cNvPr id="0" name=""/>
        <dsp:cNvSpPr/>
      </dsp:nvSpPr>
      <dsp:spPr>
        <a:xfrm>
          <a:off x="3878072" y="3984045"/>
          <a:ext cx="1498172" cy="998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content presentation and activities</a:t>
          </a:r>
        </a:p>
      </dsp:txBody>
      <dsp:txXfrm>
        <a:off x="3878072" y="3984045"/>
        <a:ext cx="1498172" cy="998781"/>
      </dsp:txXfrm>
    </dsp:sp>
    <dsp:sp modelId="{DD5A6FAE-C48C-4779-AA57-B11D12723D6B}">
      <dsp:nvSpPr>
        <dsp:cNvPr id="0" name=""/>
        <dsp:cNvSpPr/>
      </dsp:nvSpPr>
      <dsp:spPr>
        <a:xfrm>
          <a:off x="2031948" y="5102704"/>
          <a:ext cx="998781" cy="998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Evaluation</a:t>
          </a:r>
        </a:p>
      </dsp:txBody>
      <dsp:txXfrm>
        <a:off x="2178216" y="5248972"/>
        <a:ext cx="706245" cy="706245"/>
      </dsp:txXfrm>
    </dsp:sp>
    <dsp:sp modelId="{F8215FDF-B775-45D2-A8B5-9615DD257A04}">
      <dsp:nvSpPr>
        <dsp:cNvPr id="0" name=""/>
        <dsp:cNvSpPr/>
      </dsp:nvSpPr>
      <dsp:spPr>
        <a:xfrm>
          <a:off x="3130608" y="5102704"/>
          <a:ext cx="1498172" cy="998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reflection and assessment (tests, quizzes, essays, etc.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/>
        </a:p>
      </dsp:txBody>
      <dsp:txXfrm>
        <a:off x="3130608" y="5102704"/>
        <a:ext cx="1498172" cy="998781"/>
      </dsp:txXfrm>
    </dsp:sp>
  </dsp:spTree>
</dsp:drawing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</TotalTime>
  <Words>629</Words>
  <Application>Microsoft Office PowerPoint</Application>
  <PresentationFormat>عرض على الشاشة (3:4)‏</PresentationFormat>
  <Paragraphs>102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Oriel</vt:lpstr>
      <vt:lpstr>عرض تقديمي في PowerPoint</vt:lpstr>
      <vt:lpstr>What is a Lesson Plan?</vt:lpstr>
      <vt:lpstr>A Lesson Plan is:</vt:lpstr>
      <vt:lpstr>Compare the Students</vt:lpstr>
      <vt:lpstr>Why is Lesson Planning Important?</vt:lpstr>
      <vt:lpstr>Stages in Lesson Planning</vt:lpstr>
      <vt:lpstr>Preparation</vt:lpstr>
      <vt:lpstr>Development</vt:lpstr>
      <vt:lpstr>عرض تقديمي في PowerPoint</vt:lpstr>
      <vt:lpstr>Implementation </vt:lpstr>
      <vt:lpstr>Reflection</vt:lpstr>
      <vt:lpstr>Types of Lesson Plan</vt:lpstr>
      <vt:lpstr>Detailed Lesson Plan</vt:lpstr>
      <vt:lpstr>Semi-Detailed Lesson Plan</vt:lpstr>
      <vt:lpstr>Brief Lesson Plan</vt:lpstr>
      <vt:lpstr>Understanding by Design</vt:lpstr>
      <vt:lpstr>عرض تقديمي في PowerPoint</vt:lpstr>
      <vt:lpstr>Conclusion</vt:lpstr>
      <vt:lpstr>A Good Lesson Plan is –</vt:lpstr>
      <vt:lpstr>Thank you!!!</vt:lpstr>
    </vt:vector>
  </TitlesOfParts>
  <Company>Gaerlan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</dc:creator>
  <cp:lastModifiedBy>AL-Reem</cp:lastModifiedBy>
  <cp:revision>18</cp:revision>
  <dcterms:created xsi:type="dcterms:W3CDTF">2014-08-22T05:59:35Z</dcterms:created>
  <dcterms:modified xsi:type="dcterms:W3CDTF">2020-01-06T17:27:11Z</dcterms:modified>
</cp:coreProperties>
</file>